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315" r:id="rId6"/>
    <p:sldId id="316" r:id="rId7"/>
    <p:sldId id="317" r:id="rId8"/>
    <p:sldId id="285" r:id="rId9"/>
    <p:sldId id="264" r:id="rId10"/>
    <p:sldId id="318" r:id="rId11"/>
    <p:sldId id="319" r:id="rId12"/>
    <p:sldId id="286" r:id="rId13"/>
    <p:sldId id="287" r:id="rId14"/>
    <p:sldId id="290" r:id="rId15"/>
    <p:sldId id="292" r:id="rId16"/>
    <p:sldId id="291" r:id="rId17"/>
    <p:sldId id="294" r:id="rId18"/>
    <p:sldId id="293" r:id="rId19"/>
    <p:sldId id="295" r:id="rId20"/>
    <p:sldId id="321" r:id="rId21"/>
    <p:sldId id="322" r:id="rId22"/>
    <p:sldId id="323" r:id="rId23"/>
    <p:sldId id="324" r:id="rId24"/>
    <p:sldId id="297" r:id="rId25"/>
    <p:sldId id="301" r:id="rId26"/>
    <p:sldId id="306" r:id="rId27"/>
    <p:sldId id="330" r:id="rId28"/>
    <p:sldId id="331" r:id="rId29"/>
    <p:sldId id="308" r:id="rId30"/>
    <p:sldId id="312" r:id="rId31"/>
    <p:sldId id="325" r:id="rId32"/>
    <p:sldId id="327" r:id="rId33"/>
    <p:sldId id="309" r:id="rId34"/>
    <p:sldId id="313" r:id="rId35"/>
    <p:sldId id="329" r:id="rId36"/>
    <p:sldId id="333" r:id="rId37"/>
    <p:sldId id="334" r:id="rId38"/>
    <p:sldId id="335" r:id="rId39"/>
    <p:sldId id="267" r:id="rId40"/>
    <p:sldId id="314" r:id="rId41"/>
    <p:sldId id="320" r:id="rId42"/>
    <p:sldId id="275" r:id="rId43"/>
  </p:sldIdLst>
  <p:sldSz cx="12192000" cy="6858000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a시월구일2" panose="02020600000000000000" pitchFamily="18" charset="-127"/>
      <p:regular r:id="rId47"/>
    </p:embeddedFont>
    <p:embeddedFont>
      <p:font typeface="a시월구일1" panose="02020600000000000000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지은" initials="이" lastIdx="0" clrIdx="0">
    <p:extLst>
      <p:ext uri="{19B8F6BF-5375-455C-9EA6-DF929625EA0E}">
        <p15:presenceInfo xmlns:p15="http://schemas.microsoft.com/office/powerpoint/2012/main" userId="2fb5a531bce74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1FB"/>
    <a:srgbClr val="615046"/>
    <a:srgbClr val="4376AB"/>
    <a:srgbClr val="5F5CA3"/>
    <a:srgbClr val="1890AB"/>
    <a:srgbClr val="01A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6400" autoAdjust="0"/>
  </p:normalViewPr>
  <p:slideViewPr>
    <p:cSldViewPr snapToGrid="0">
      <p:cViewPr varScale="1">
        <p:scale>
          <a:sx n="69" d="100"/>
          <a:sy n="69" d="100"/>
        </p:scale>
        <p:origin x="80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134FA-4F3E-457C-A542-D01A767ABD59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62D71-89C3-40E8-9F8D-A33587168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67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62D71-89C3-40E8-9F8D-A3358716863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2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7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7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5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2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2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0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13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7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8205-ED20-4D01-9C72-A6A684BB0148}" type="datetimeFigureOut">
              <a:rPr lang="ko-KR" altLang="en-US" smtClean="0"/>
              <a:pPr/>
              <a:t>2020-07-24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42" y="6496050"/>
            <a:ext cx="1340650" cy="2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2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.wallhere.com/photos/94/bc/1920x1080_px_nature-571838.jpg!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25000">
                <a:schemeClr val="tx1">
                  <a:lumMod val="95000"/>
                  <a:lumOff val="5000"/>
                  <a:alpha val="70000"/>
                </a:schemeClr>
              </a:gs>
              <a:gs pos="69000">
                <a:schemeClr val="tx1">
                  <a:lumMod val="95000"/>
                  <a:lumOff val="5000"/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928" y="4177452"/>
            <a:ext cx="474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농산물 커뮤니티</a:t>
            </a:r>
            <a:endParaRPr lang="ko-KR" altLang="en-US" sz="32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095" y="5116367"/>
            <a:ext cx="4684294" cy="48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927" y="5231686"/>
            <a:ext cx="56468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팀명</a:t>
            </a: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농사 안 짓는 농부들</a:t>
            </a:r>
            <a:endParaRPr lang="en-US" altLang="ko-KR" sz="14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팀장 </a:t>
            </a:r>
            <a:r>
              <a:rPr lang="en-US" altLang="ko-KR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설재혁</a:t>
            </a: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팀원 </a:t>
            </a:r>
            <a:r>
              <a:rPr lang="en-US" altLang="ko-KR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김형민</a:t>
            </a:r>
            <a:r>
              <a:rPr lang="en-US" altLang="ko-KR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백선영</a:t>
            </a:r>
            <a:r>
              <a:rPr lang="en-US" altLang="ko-KR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유승현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927" y="4808492"/>
            <a:ext cx="4190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2020-1 Server Side Programming </a:t>
            </a:r>
            <a:r>
              <a:rPr lang="ko-KR" altLang="en-US" sz="11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프로젝트</a:t>
            </a:r>
            <a:r>
              <a:rPr lang="en-US" altLang="ko-KR" sz="11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20" y="164133"/>
            <a:ext cx="1245169" cy="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2716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2716" y="769441"/>
            <a:ext cx="2126738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616" y="200055"/>
            <a:ext cx="274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물리적 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6" y="969496"/>
            <a:ext cx="6604899" cy="10627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6" y="2102230"/>
            <a:ext cx="6604899" cy="10483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16" y="3229302"/>
            <a:ext cx="6604899" cy="10906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16" y="4398615"/>
            <a:ext cx="6604899" cy="1071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16" y="5549062"/>
            <a:ext cx="6604899" cy="10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2716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2716" y="661943"/>
            <a:ext cx="2126738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629" y="200054"/>
            <a:ext cx="121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ERD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025" name="_x867247328" descr="EMB000028c060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21" y="853808"/>
            <a:ext cx="6147412" cy="537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0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1.1zoom.me/b5249/299/Agricultural_machinery_Fields_Evening_2012-17_537295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460"/>
            <a:ext cx="12191999" cy="68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525"/>
            <a:ext cx="12192000" cy="6879459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08435" y="871072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6972" y="757649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4946" y="871072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24945" y="814231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66690" y="768965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08435" y="757649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5608" y="1375456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03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2489" y="2262771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802" y="2414160"/>
            <a:ext cx="2561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기능 및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20" y="164133"/>
            <a:ext cx="1245169" cy="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091" y="209595"/>
            <a:ext cx="3134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기능구현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로그인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6F3ED1-C069-4C43-B45D-491D95725031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049" name="_x426151680" descr="EMB000028c05e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91" y="1261021"/>
            <a:ext cx="10355814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9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1" y="209595"/>
            <a:ext cx="345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기능구현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회원가입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025" name="_x426151680" descr="EMB000028c05e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02" y="1204926"/>
            <a:ext cx="10153290" cy="474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26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1" y="209595"/>
            <a:ext cx="345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기능구현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메인 화면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9" y="68713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049" name="_x723942272" descr="EMB000028c05f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72" y="1129229"/>
            <a:ext cx="9882130" cy="486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5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기능구현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3073" name="_x723941624" descr="EMB000028c05f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90" y="1330033"/>
            <a:ext cx="10488058" cy="48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7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기능구현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EA8295-166B-4923-A5C7-C362BC14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30" y="1116608"/>
            <a:ext cx="10650909" cy="53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기능구현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097" name="_x723942776" descr="EMB000028c05f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9" y="1052110"/>
            <a:ext cx="10609243" cy="529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기능구현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농산물 품목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5121" name="_x723941840" descr="EMB000028c05f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13" y="1022828"/>
            <a:ext cx="8967730" cy="534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s2.best-wallpaper.net/wallpaper/3840x1200/1802/Farm-machinery-tractor_384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5" y="39559"/>
            <a:ext cx="11416420" cy="21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7415" y="39559"/>
            <a:ext cx="11416420" cy="2189816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0225" y="1369293"/>
            <a:ext cx="181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목 차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440225" y="2270848"/>
            <a:ext cx="11350800" cy="457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876" y="2797521"/>
            <a:ext cx="923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001</a:t>
            </a:r>
            <a:endParaRPr lang="ko-KR" altLang="en-US" sz="3200" dirty="0">
              <a:solidFill>
                <a:schemeClr val="accent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9278" y="2782342"/>
            <a:ext cx="923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002</a:t>
            </a:r>
            <a:endParaRPr lang="ko-KR" altLang="en-US" sz="3200" dirty="0">
              <a:solidFill>
                <a:schemeClr val="accent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4949" y="2797518"/>
            <a:ext cx="96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004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1597" y="2771198"/>
            <a:ext cx="923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003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2494" y="3652075"/>
            <a:ext cx="206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개요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3371" y="3685030"/>
            <a:ext cx="221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기능구현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7273" y="3683790"/>
            <a:ext cx="197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데이터베이스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44948" y="3691449"/>
            <a:ext cx="158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소감 및 출처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2494" y="3452854"/>
            <a:ext cx="10226872" cy="1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571" y="4296836"/>
            <a:ext cx="1795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01 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팀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02 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주제 선정 이유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03 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개발 환경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04 |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사이트맵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972" y="4296836"/>
            <a:ext cx="19763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01 | 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테이블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02 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물리적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03 | ERD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8417" y="4235255"/>
            <a:ext cx="2692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01 |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각종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화면별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구현 기능 설명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02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구현 영상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7644" y="4235255"/>
            <a:ext cx="1584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01 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개인별 소감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02 |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출처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64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기능구현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농산물 품목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6145" name="_x723940904" descr="EMB000028c05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04" y="967742"/>
            <a:ext cx="8692309" cy="553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기능구현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CDE0F5-D09F-4999-A018-785D3456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67" y="880062"/>
            <a:ext cx="8386798" cy="56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98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기능구현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개인정보수정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8253D-EC44-411B-9314-F74CA3E2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54" y="1013552"/>
            <a:ext cx="8173844" cy="519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E88B-58A8-4EF8-8DD4-7E4C7636C2F4}"/>
              </a:ext>
            </a:extLst>
          </p:cNvPr>
          <p:cNvSpPr txBox="1"/>
          <p:nvPr/>
        </p:nvSpPr>
        <p:spPr>
          <a:xfrm>
            <a:off x="779090" y="209595"/>
            <a:ext cx="377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화면 및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기능구현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회원탈퇴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AE068-0A81-4A12-9405-5177C2B8FD2B}"/>
              </a:ext>
            </a:extLst>
          </p:cNvPr>
          <p:cNvSpPr/>
          <p:nvPr/>
        </p:nvSpPr>
        <p:spPr>
          <a:xfrm flipV="1">
            <a:off x="150828" y="720328"/>
            <a:ext cx="4242752" cy="49111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D16906-4C0D-4111-9A6F-EC1F8634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59" y="1002535"/>
            <a:ext cx="8173843" cy="51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244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회원가입 기능</a:t>
            </a:r>
          </a:p>
        </p:txBody>
      </p:sp>
      <p:sp>
        <p:nvSpPr>
          <p:cNvPr id="7" name="직사각형 6"/>
          <p:cNvSpPr/>
          <p:nvPr/>
        </p:nvSpPr>
        <p:spPr>
          <a:xfrm flipV="1">
            <a:off x="150828" y="723721"/>
            <a:ext cx="3194537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9352E-B5B1-4A7C-B3F7-D2C5486B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94" y="858206"/>
            <a:ext cx="5229955" cy="5582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26817C-BFEF-401C-9F61-8F5091C8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49" y="1393464"/>
            <a:ext cx="5368557" cy="33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9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244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회원가입 기능</a:t>
            </a:r>
          </a:p>
        </p:txBody>
      </p:sp>
      <p:sp>
        <p:nvSpPr>
          <p:cNvPr id="7" name="직사각형 6"/>
          <p:cNvSpPr/>
          <p:nvPr/>
        </p:nvSpPr>
        <p:spPr>
          <a:xfrm flipV="1">
            <a:off x="150828" y="723721"/>
            <a:ext cx="3194537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9352E-B5B1-4A7C-B3F7-D2C5486B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94" y="858206"/>
            <a:ext cx="5229955" cy="5582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E4FB5C-FF37-47B2-90ED-7EF3A8A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77" y="3429000"/>
            <a:ext cx="4724400" cy="31801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718B8D-033E-4BA3-B161-E8EF214B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477" y="986159"/>
            <a:ext cx="44463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244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로그인 기능</a:t>
            </a:r>
          </a:p>
        </p:txBody>
      </p:sp>
      <p:sp>
        <p:nvSpPr>
          <p:cNvPr id="7" name="직사각형 6"/>
          <p:cNvSpPr/>
          <p:nvPr/>
        </p:nvSpPr>
        <p:spPr>
          <a:xfrm flipV="1">
            <a:off x="150828" y="723721"/>
            <a:ext cx="3194537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368376-DCD4-40AD-8C51-FA74C341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8" y="908385"/>
            <a:ext cx="5321770" cy="5582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BB02DA-CC9C-4613-AAAC-B3EDE5A1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54" y="838911"/>
            <a:ext cx="5078800" cy="57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7" y="769441"/>
            <a:ext cx="3046153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28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회원수정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F2F336-00A9-4486-BF3B-8183784D63F8}"/>
              </a:ext>
            </a:extLst>
          </p:cNvPr>
          <p:cNvSpPr/>
          <p:nvPr/>
        </p:nvSpPr>
        <p:spPr>
          <a:xfrm>
            <a:off x="3431539" y="6061851"/>
            <a:ext cx="5589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팝업 화면으로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마이페이지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화면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띄우고 회원정보 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57543-AE40-4A20-A8FA-43386AA0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48" y="1097840"/>
            <a:ext cx="6571775" cy="48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7" y="769441"/>
            <a:ext cx="3046153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28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회원탈퇴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F2F336-00A9-4486-BF3B-8183784D63F8}"/>
              </a:ext>
            </a:extLst>
          </p:cNvPr>
          <p:cNvSpPr/>
          <p:nvPr/>
        </p:nvSpPr>
        <p:spPr>
          <a:xfrm>
            <a:off x="483609" y="999826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현재 세션의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ID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와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일치하는 비밀번호 검사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6E4817-3AB9-4B80-B9C3-60C38383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99" y="1495391"/>
            <a:ext cx="5768898" cy="48228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F221A9-ECE7-41C6-B3A0-D205E08A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68" y="1495391"/>
            <a:ext cx="4402409" cy="45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346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목록 기능 </a:t>
            </a:r>
          </a:p>
        </p:txBody>
      </p:sp>
      <p:sp>
        <p:nvSpPr>
          <p:cNvPr id="7" name="직사각형 6"/>
          <p:cNvSpPr/>
          <p:nvPr/>
        </p:nvSpPr>
        <p:spPr>
          <a:xfrm flipV="1">
            <a:off x="150829" y="723721"/>
            <a:ext cx="3372956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124283-709A-43D6-9050-D2B79793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1" y="908386"/>
            <a:ext cx="5417269" cy="54767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546E87-3B54-4F86-B6B8-33EADFB8B259}"/>
              </a:ext>
            </a:extLst>
          </p:cNvPr>
          <p:cNvSpPr/>
          <p:nvPr/>
        </p:nvSpPr>
        <p:spPr>
          <a:xfrm>
            <a:off x="1538176" y="2123616"/>
            <a:ext cx="3974349" cy="57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A0C712-D7EA-463C-8D4A-4A7C03D523E5}"/>
              </a:ext>
            </a:extLst>
          </p:cNvPr>
          <p:cNvCxnSpPr/>
          <p:nvPr/>
        </p:nvCxnSpPr>
        <p:spPr>
          <a:xfrm>
            <a:off x="4829881" y="3016713"/>
            <a:ext cx="2195387" cy="1650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7EB75C3-5B82-4C44-B749-F77B6812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465" y="908386"/>
            <a:ext cx="3695700" cy="21240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392AB-5520-4AA2-9C45-3C1AFBB5F947}"/>
              </a:ext>
            </a:extLst>
          </p:cNvPr>
          <p:cNvSpPr/>
          <p:nvPr/>
        </p:nvSpPr>
        <p:spPr>
          <a:xfrm>
            <a:off x="7025268" y="4610996"/>
            <a:ext cx="191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한 행 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Click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.wallhere.com/photos/ae/87/nature_landscape_farm_wheat-131827.jpg!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10150" y="694354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943171" y="593833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43172" y="746234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0149" y="618153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1612" y="619710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67392" y="618153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6922" y="1389869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01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63803" y="2277184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1378" y="2407308"/>
            <a:ext cx="218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개요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20" y="164133"/>
            <a:ext cx="1245169" cy="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346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글 상세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E38A364-2E8C-4FE2-94B7-1C203058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7" y="954106"/>
            <a:ext cx="5210176" cy="54872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727CF8-A88C-4F3C-9B3F-D3B992170E90}"/>
              </a:ext>
            </a:extLst>
          </p:cNvPr>
          <p:cNvSpPr/>
          <p:nvPr/>
        </p:nvSpPr>
        <p:spPr>
          <a:xfrm flipV="1">
            <a:off x="150829" y="723721"/>
            <a:ext cx="3372956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D44FA7-8688-4A03-8FAB-5A93A63D6D08}"/>
              </a:ext>
            </a:extLst>
          </p:cNvPr>
          <p:cNvSpPr/>
          <p:nvPr/>
        </p:nvSpPr>
        <p:spPr>
          <a:xfrm>
            <a:off x="6096000" y="1153649"/>
            <a:ext cx="458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리뷰게시판 번호를 가져와서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상세보기 가능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B79D0B-6C6D-4891-9EBF-800C4849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7683"/>
            <a:ext cx="4447415" cy="16610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AD3D47-BF4F-4ED1-AAEE-48A56458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08" y="4341309"/>
            <a:ext cx="5334000" cy="13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346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글 상세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E38A364-2E8C-4FE2-94B7-1C203058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" y="1103559"/>
            <a:ext cx="5210176" cy="54872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F3FDC-8153-4846-9D7E-A4D8244E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80" y="2638128"/>
            <a:ext cx="7623461" cy="22428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FAABD4-FE9D-4321-80CF-8415480936BC}"/>
              </a:ext>
            </a:extLst>
          </p:cNvPr>
          <p:cNvSpPr/>
          <p:nvPr/>
        </p:nvSpPr>
        <p:spPr>
          <a:xfrm>
            <a:off x="678729" y="5965371"/>
            <a:ext cx="993317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0EA4C2-8A36-4B44-B479-6AE596AAB586}"/>
              </a:ext>
            </a:extLst>
          </p:cNvPr>
          <p:cNvCxnSpPr>
            <a:cxnSpLocks/>
          </p:cNvCxnSpPr>
          <p:nvPr/>
        </p:nvCxnSpPr>
        <p:spPr>
          <a:xfrm flipV="1">
            <a:off x="1735873" y="4114800"/>
            <a:ext cx="3315629" cy="1557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727CF8-A88C-4F3C-9B3F-D3B992170E90}"/>
              </a:ext>
            </a:extLst>
          </p:cNvPr>
          <p:cNvSpPr/>
          <p:nvPr/>
        </p:nvSpPr>
        <p:spPr>
          <a:xfrm flipV="1">
            <a:off x="150829" y="723721"/>
            <a:ext cx="3372956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D44FA7-8688-4A03-8FAB-5A93A63D6D08}"/>
              </a:ext>
            </a:extLst>
          </p:cNvPr>
          <p:cNvSpPr/>
          <p:nvPr/>
        </p:nvSpPr>
        <p:spPr>
          <a:xfrm>
            <a:off x="5950051" y="1103559"/>
            <a:ext cx="580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회원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ID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와 세션의 아이디가 일치해야만 수정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삭제 가능</a:t>
            </a:r>
          </a:p>
        </p:txBody>
      </p:sp>
    </p:spTree>
    <p:extLst>
      <p:ext uri="{BB962C8B-B14F-4D97-AF65-F5344CB8AC3E}">
        <p14:creationId xmlns:p14="http://schemas.microsoft.com/office/powerpoint/2010/main" val="380146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3462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리뷰 글 수정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9E27A9-0B9B-4444-BF53-2CF72150B3F7}"/>
              </a:ext>
            </a:extLst>
          </p:cNvPr>
          <p:cNvSpPr/>
          <p:nvPr/>
        </p:nvSpPr>
        <p:spPr>
          <a:xfrm>
            <a:off x="684357" y="5827612"/>
            <a:ext cx="544760" cy="323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DED7B0-D579-4204-813D-FA7B371C614B}"/>
              </a:ext>
            </a:extLst>
          </p:cNvPr>
          <p:cNvSpPr/>
          <p:nvPr/>
        </p:nvSpPr>
        <p:spPr>
          <a:xfrm flipV="1">
            <a:off x="150829" y="723721"/>
            <a:ext cx="3372956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4C042-CF8E-46F8-8F46-28840656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6" y="1277491"/>
            <a:ext cx="5209348" cy="4999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2BB19-E83D-4A29-8789-3F3C185A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37" y="1349780"/>
            <a:ext cx="5651939" cy="4854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05377C-DC6E-421B-ADCF-FA9E2ABB7E6C}"/>
              </a:ext>
            </a:extLst>
          </p:cNvPr>
          <p:cNvSpPr/>
          <p:nvPr/>
        </p:nvSpPr>
        <p:spPr>
          <a:xfrm>
            <a:off x="6223122" y="539055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전에 작성했던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리뷰 글을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불러와서 수정</a:t>
            </a:r>
          </a:p>
        </p:txBody>
      </p:sp>
    </p:spTree>
    <p:extLst>
      <p:ext uri="{BB962C8B-B14F-4D97-AF65-F5344CB8AC3E}">
        <p14:creationId xmlns:p14="http://schemas.microsoft.com/office/powerpoint/2010/main" val="20469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25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게시판 삭제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6" y="999826"/>
            <a:ext cx="4628520" cy="54194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B4302F-4204-4B6E-A3C4-AEE551EDBF15}"/>
              </a:ext>
            </a:extLst>
          </p:cNvPr>
          <p:cNvSpPr/>
          <p:nvPr/>
        </p:nvSpPr>
        <p:spPr>
          <a:xfrm>
            <a:off x="1097280" y="5815758"/>
            <a:ext cx="444138" cy="271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B2CE82-C770-434A-B9B1-2FD24C5C3C87}"/>
              </a:ext>
            </a:extLst>
          </p:cNvPr>
          <p:cNvSpPr/>
          <p:nvPr/>
        </p:nvSpPr>
        <p:spPr>
          <a:xfrm flipV="1">
            <a:off x="150829" y="723721"/>
            <a:ext cx="3372956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B7B888-2697-4A5A-AB05-36C6274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330" y="1617507"/>
            <a:ext cx="4486275" cy="35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8" y="769441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25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상품 목록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BB64F3-03D4-4783-84C1-4A3E974D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99" y="1144637"/>
            <a:ext cx="6132289" cy="45687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7DEC19-A8D5-4FE6-A73F-198C5DFB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597" y="1655958"/>
            <a:ext cx="3374823" cy="39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8" y="701600"/>
            <a:ext cx="3046153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28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상품 상세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주문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014F3-020C-4D43-A6BC-3D9B44FA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8" y="1155272"/>
            <a:ext cx="5712752" cy="45474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9E9A4-FDCB-48CC-B0D4-F8E46108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60" y="1155271"/>
            <a:ext cx="5427391" cy="42753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E56C5F-84B8-45B5-AB48-9027AEE1D6C9}"/>
              </a:ext>
            </a:extLst>
          </p:cNvPr>
          <p:cNvSpPr/>
          <p:nvPr/>
        </p:nvSpPr>
        <p:spPr>
          <a:xfrm>
            <a:off x="3165451" y="1973234"/>
            <a:ext cx="993317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37C32C4-E44A-4CA4-8C8C-E151CC2C16EB}"/>
              </a:ext>
            </a:extLst>
          </p:cNvPr>
          <p:cNvCxnSpPr>
            <a:cxnSpLocks/>
          </p:cNvCxnSpPr>
          <p:nvPr/>
        </p:nvCxnSpPr>
        <p:spPr>
          <a:xfrm>
            <a:off x="4239896" y="2275266"/>
            <a:ext cx="2231064" cy="401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1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8" y="732453"/>
            <a:ext cx="3295932" cy="49468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287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문의 작성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파일 업로드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B1DF7-D727-4CC2-92CD-F1207D9F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" y="1604666"/>
            <a:ext cx="7146770" cy="43086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F358A6-06C2-4E58-9728-895408AD322E}"/>
              </a:ext>
            </a:extLst>
          </p:cNvPr>
          <p:cNvSpPr/>
          <p:nvPr/>
        </p:nvSpPr>
        <p:spPr>
          <a:xfrm>
            <a:off x="553660" y="4179470"/>
            <a:ext cx="993317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9B5479-9CE9-49EB-B7AB-738F7F80B955}"/>
              </a:ext>
            </a:extLst>
          </p:cNvPr>
          <p:cNvCxnSpPr>
            <a:cxnSpLocks/>
          </p:cNvCxnSpPr>
          <p:nvPr/>
        </p:nvCxnSpPr>
        <p:spPr>
          <a:xfrm flipV="1">
            <a:off x="1931593" y="2665141"/>
            <a:ext cx="4692231" cy="1383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350FF66-AFC6-4CD2-8E79-7EFD0713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045" y="847499"/>
            <a:ext cx="4825923" cy="17928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F2F336-00A9-4486-BF3B-8183784D63F8}"/>
              </a:ext>
            </a:extLst>
          </p:cNvPr>
          <p:cNvSpPr/>
          <p:nvPr/>
        </p:nvSpPr>
        <p:spPr>
          <a:xfrm>
            <a:off x="435329" y="3429000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파일 선택</a:t>
            </a:r>
          </a:p>
        </p:txBody>
      </p:sp>
    </p:spTree>
    <p:extLst>
      <p:ext uri="{BB962C8B-B14F-4D97-AF65-F5344CB8AC3E}">
        <p14:creationId xmlns:p14="http://schemas.microsoft.com/office/powerpoint/2010/main" val="31149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6" y="769441"/>
            <a:ext cx="412297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358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문의사항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상세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파일 다운로드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F2F336-00A9-4486-BF3B-8183784D63F8}"/>
              </a:ext>
            </a:extLst>
          </p:cNvPr>
          <p:cNvSpPr/>
          <p:nvPr/>
        </p:nvSpPr>
        <p:spPr>
          <a:xfrm>
            <a:off x="483609" y="999826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파일 다운로드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17EE61-A1F7-4643-BA55-1B863C7D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" y="1584601"/>
            <a:ext cx="8286750" cy="4610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F358A6-06C2-4E58-9728-895408AD322E}"/>
              </a:ext>
            </a:extLst>
          </p:cNvPr>
          <p:cNvSpPr/>
          <p:nvPr/>
        </p:nvSpPr>
        <p:spPr>
          <a:xfrm>
            <a:off x="4359354" y="3889651"/>
            <a:ext cx="1573095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835337-8486-4A25-B6D7-4D572B7E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01" y="1094546"/>
            <a:ext cx="7534275" cy="16152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DA853F-9A07-4A4B-B4CA-9EFBD3B7C895}"/>
              </a:ext>
            </a:extLst>
          </p:cNvPr>
          <p:cNvCxnSpPr>
            <a:cxnSpLocks/>
          </p:cNvCxnSpPr>
          <p:nvPr/>
        </p:nvCxnSpPr>
        <p:spPr>
          <a:xfrm flipV="1">
            <a:off x="5145901" y="2276764"/>
            <a:ext cx="4692231" cy="1383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64F9C-5AB1-43A4-9101-DC237166910E}"/>
              </a:ext>
            </a:extLst>
          </p:cNvPr>
          <p:cNvSpPr/>
          <p:nvPr/>
        </p:nvSpPr>
        <p:spPr>
          <a:xfrm>
            <a:off x="3810498" y="3542299"/>
            <a:ext cx="883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Click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4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6" y="769441"/>
            <a:ext cx="412297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10" y="184665"/>
            <a:ext cx="358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구현 영상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bandicam 2020-07-24 13-25-51-4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96" y="999826"/>
            <a:ext cx="11720945" cy="53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2.best-wallpaper.net/wallpaper/1920x1200/1812/Harvester-fields-path-clouds_192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7945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08435" y="871072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6972" y="757649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4946" y="871072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24945" y="814231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66690" y="768965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08435" y="757649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5608" y="1375456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04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2489" y="2262771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9466" y="2379794"/>
            <a:ext cx="215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소감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20" y="164133"/>
            <a:ext cx="1245169" cy="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팀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664934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025" name="_x644417416" descr="EMB00003a345e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85" y="1535250"/>
            <a:ext cx="1762699" cy="23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644417488" descr="EMB00003a345e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03" y="1535250"/>
            <a:ext cx="2247441" cy="239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644417200" descr="EMB00003a345e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30" y="1559107"/>
            <a:ext cx="1762699" cy="23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644417488" descr="EMB00003a345e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15" y="1559106"/>
            <a:ext cx="1762699" cy="234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88125" y="3881378"/>
            <a:ext cx="2094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팀장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2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설재혁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담당 역할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화면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UI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구축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→ 로그인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회원가입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2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마이페이지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최종 보고서 작성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5074" y="3929092"/>
            <a:ext cx="2247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팀원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김형민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담당 역할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JSP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개발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→ 주문 게시판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DAO&amp;DTO</a:t>
            </a:r>
            <a:endParaRPr lang="ko-KR" altLang="en-US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1099" y="3876824"/>
            <a:ext cx="1762699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팀원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백선영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담당 역할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-JSP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개발 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 </a:t>
            </a:r>
            <a:r>
              <a:rPr lang="ko-KR" altLang="en-US" sz="12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페이징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처리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화면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UI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구축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리뷰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게시판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문의 게시판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7891" y="3869836"/>
            <a:ext cx="1762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팀원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유승현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담당 역할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JSP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개발 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 리뷰 게시판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</a:t>
            </a:r>
            <a:r>
              <a:rPr lang="ko-KR" altLang="en-US" sz="12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마이페이지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회원 관리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→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DAO&amp;DTO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DB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3925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8" y="729257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961" y="184665"/>
            <a:ext cx="134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소감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9298" y="1151617"/>
            <a:ext cx="11900104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설재혁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코로나 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19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때문에 수업과 팀 프로젝트 진행에도 많은 어려움이 있었다고 생각합니다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이번 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Server Side Programming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이라는 교과목을 통해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JSP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와 </a:t>
            </a:r>
            <a:r>
              <a:rPr lang="en-US" altLang="ko-KR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BootStrap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에 대해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알게되었고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몰랐던 것을 찾고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팀원들과 얘기하면서 알게 되어 서로 도움이 되었다고 생각되어 매우 뿌듯하다고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생각됩니다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팀장으로써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많이 부족하였겠지만 믿고 따라준 팀원들에게 매우 고맙다고 생각합니다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</a:p>
          <a:p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김형민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프로젝트 내에서 팀 단위로 분할하여 진행했던 만큼 소통이라는 것에 대해서 더 큰 중요성을 느꼈고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실력이 부족하여 잘 따라가지 못하였지만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이끌어준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팀원들에게 감사합니다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그리고 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JSP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와 데이터베이스 등 많은 프로그램을 쓰면서 제가 가지고 있던 지식보다 한층 더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쌓을수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있었던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계기가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되어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다음 번에는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더 알고자 노력을 해야겠다고 느꼈습니다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백선영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코로나 때문에 모르는 사람들과 조가 되어 프로젝트를 할 생각에 막막했지만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시간이 지날수록 편하게 같이 공부하려고 노력했던 것 같습니다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부트스트랩이나 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JSP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에 대해 몰랐던 것을 찾고 알아가면서 모르는 것에 대한 두려움이 조금씩 없어져서 뿌듯했고 더 열심히 해야겠다는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생각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들었습니다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같이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프로젝트를 준비하는 동안 실력이 부족해 팀원들에게 많은 도움이 되지 못해서 미안했고 많이 고마웠습니다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유승현 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이번 프로젝트가 제일 힘들었는데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그래도 마무리는 된 것 같습니다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제 실력이 부족해서 제대로 못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만든게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아쉬움이 남습니다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다음엔 기회가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/>
            </a:r>
            <a:b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</a:b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된다면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공부를 좀 더 해서 제대로 된 웹 사이트를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만들어보고 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싶습니다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1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298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298" y="729257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961" y="184665"/>
            <a:ext cx="134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출처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1741070"/>
            <a:ext cx="1190010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김은옥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0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은노기의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JSP 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웹 프로그래밍 입문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0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삼양미디어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2015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년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고경희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Do it! HTML5+CSS3 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웹 표준의 정석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0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이지스퍼블리싱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2017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년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Google (https://www.google.com)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W3School(https://www.w3schools.com/)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Youtube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(https://www.youtube.com/)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1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images.pexels.com/photos/1110663/pexels-photo-1110663.jpeg?auto=compress&amp;cs=tinysrgb&amp;dpr=2&amp;h=750&amp;w=12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" y="0"/>
            <a:ext cx="12191999" cy="688718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25000">
                <a:schemeClr val="tx1">
                  <a:lumMod val="95000"/>
                  <a:lumOff val="5000"/>
                  <a:alpha val="70000"/>
                </a:schemeClr>
              </a:gs>
              <a:gs pos="69000">
                <a:schemeClr val="tx1">
                  <a:lumMod val="95000"/>
                  <a:lumOff val="5000"/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36205" y="2856500"/>
            <a:ext cx="8048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6206" y="3641778"/>
            <a:ext cx="816622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20" y="164133"/>
            <a:ext cx="1245169" cy="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주제 선정 이유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664934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71600" y="1479883"/>
            <a:ext cx="92280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농산물을 주제로 선정한 이유는 소비자들이 </a:t>
            </a:r>
            <a:r>
              <a:rPr lang="ko-KR" altLang="en-US" sz="2000" dirty="0">
                <a:solidFill>
                  <a:srgbClr val="2951F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온라인 형태로 작물을</a:t>
            </a:r>
            <a:endParaRPr lang="en-US" altLang="ko-KR" sz="2000" dirty="0">
              <a:solidFill>
                <a:srgbClr val="2951FB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000" dirty="0" smtClean="0">
                <a:solidFill>
                  <a:srgbClr val="2951F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구매하기 </a:t>
            </a:r>
            <a:r>
              <a:rPr lang="ko-KR" altLang="en-US" sz="2000" dirty="0">
                <a:solidFill>
                  <a:srgbClr val="2951F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위해 주문서를 작성한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뒤 </a:t>
            </a:r>
            <a:r>
              <a:rPr lang="ko-KR" altLang="en-US" sz="2000" dirty="0">
                <a:solidFill>
                  <a:srgbClr val="2951FB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농산물 구입 후기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정보를</a:t>
            </a:r>
            <a:endParaRPr lang="en-US" altLang="ko-KR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서로 공유할 수 있게 해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좀 더 신선한 식품을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섭취할 수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있도록 하자는</a:t>
            </a:r>
            <a:endParaRPr lang="en-US" altLang="ko-KR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취지로 주제를 선정하게 되었습니다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8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개발 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664934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78731" y="2209468"/>
            <a:ext cx="3722431" cy="525862"/>
            <a:chOff x="678731" y="2209468"/>
            <a:chExt cx="3722431" cy="525862"/>
          </a:xfrm>
        </p:grpSpPr>
        <p:pic>
          <p:nvPicPr>
            <p:cNvPr id="1026" name="Picture 2" descr="이클립스 아이콘을 작업 표시줄에 고정시키기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452" y="2209468"/>
              <a:ext cx="2237710" cy="52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78731" y="2272344"/>
              <a:ext cx="1913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소스 편집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: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725848" y="2073009"/>
            <a:ext cx="4578963" cy="690113"/>
            <a:chOff x="6725848" y="2073009"/>
            <a:chExt cx="4578963" cy="690113"/>
          </a:xfrm>
        </p:grpSpPr>
        <p:sp>
          <p:nvSpPr>
            <p:cNvPr id="9" name="TextBox 8"/>
            <p:cNvSpPr txBox="1"/>
            <p:nvPr/>
          </p:nvSpPr>
          <p:spPr>
            <a:xfrm>
              <a:off x="6725848" y="2218011"/>
              <a:ext cx="1913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Web Server :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34101" b="33698"/>
            <a:stretch/>
          </p:blipFill>
          <p:spPr>
            <a:xfrm>
              <a:off x="8447311" y="2073009"/>
              <a:ext cx="2857500" cy="69011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78730" y="3970989"/>
            <a:ext cx="4507064" cy="725289"/>
            <a:chOff x="678730" y="3970989"/>
            <a:chExt cx="4507064" cy="725289"/>
          </a:xfrm>
        </p:grpSpPr>
        <p:sp>
          <p:nvSpPr>
            <p:cNvPr id="11" name="TextBox 10"/>
            <p:cNvSpPr txBox="1"/>
            <p:nvPr/>
          </p:nvSpPr>
          <p:spPr>
            <a:xfrm>
              <a:off x="678730" y="4134243"/>
              <a:ext cx="3411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Programming Language :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  <p:pic>
          <p:nvPicPr>
            <p:cNvPr id="1028" name="Picture 4" descr="Java – Logos Downloa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228" y="3970989"/>
              <a:ext cx="1295566" cy="725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725848" y="3730240"/>
            <a:ext cx="3411881" cy="808007"/>
            <a:chOff x="6725848" y="3730240"/>
            <a:chExt cx="3411881" cy="808007"/>
          </a:xfrm>
        </p:grpSpPr>
        <p:sp>
          <p:nvSpPr>
            <p:cNvPr id="14" name="TextBox 13"/>
            <p:cNvSpPr txBox="1"/>
            <p:nvPr/>
          </p:nvSpPr>
          <p:spPr>
            <a:xfrm>
              <a:off x="6725848" y="4134243"/>
              <a:ext cx="3411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Database :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  <p:pic>
          <p:nvPicPr>
            <p:cNvPr id="1030" name="Picture 6" descr="MySQL Logo Vector (.EPS) Free Downloa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7244" y="3730240"/>
              <a:ext cx="1553860" cy="80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14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29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84665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사이트 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664934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025" name="_x733444392" descr="EMB000028c05e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532" y="1294481"/>
            <a:ext cx="4752514" cy="467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allpapers4screen.com/Uploads/22-1-2016/11736/tractor-field-sunset-agricultural-machin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79459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08435" y="871072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6972" y="757649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4946" y="871072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24945" y="814231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66690" y="768965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08435" y="757649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5608" y="1375456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02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2489" y="2262771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087" y="2368478"/>
            <a:ext cx="212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데이터베이스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20" y="164133"/>
            <a:ext cx="1245169" cy="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2716" y="0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2716" y="769441"/>
            <a:ext cx="2126738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616" y="200055"/>
            <a:ext cx="274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테이블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6" y="1342819"/>
            <a:ext cx="5807808" cy="15862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78" y="1167326"/>
            <a:ext cx="5807807" cy="17617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79" y="3091466"/>
            <a:ext cx="5807808" cy="17928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77" y="3094056"/>
            <a:ext cx="5807808" cy="17876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79" y="5041540"/>
            <a:ext cx="68770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3688</TotalTime>
  <Words>477</Words>
  <Application>Microsoft Office PowerPoint</Application>
  <PresentationFormat>와이드스크린</PresentationFormat>
  <Paragraphs>156</Paragraphs>
  <Slides>42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a시월구일2</vt:lpstr>
      <vt:lpstr>a시월구일1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DIT</dc:creator>
  <cp:lastModifiedBy>user</cp:lastModifiedBy>
  <cp:revision>162</cp:revision>
  <dcterms:created xsi:type="dcterms:W3CDTF">2016-04-21T12:07:57Z</dcterms:created>
  <dcterms:modified xsi:type="dcterms:W3CDTF">2020-07-24T04:35:22Z</dcterms:modified>
</cp:coreProperties>
</file>